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0BEA4-CC44-449C-9D7C-34CE5413575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353C8-2323-4A69-83B5-3F81E063B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piralpocus.com/wp-content/uploads/2008/05/carvedcrayons.jpg"/>
          <p:cNvPicPr>
            <a:picLocks noChangeAspect="1" noChangeArrowheads="1"/>
          </p:cNvPicPr>
          <p:nvPr/>
        </p:nvPicPr>
        <p:blipFill>
          <a:blip r:embed="rId2" cstate="print"/>
          <a:srcRect r="11910" b="18716"/>
          <a:stretch>
            <a:fillRect/>
          </a:stretch>
        </p:blipFill>
        <p:spPr bwMode="auto">
          <a:xfrm>
            <a:off x="1295400" y="-128860"/>
            <a:ext cx="6096000" cy="6938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puppiesandflowers.com/blogimages/08/11/carvedCrayonsDiemCha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-118236"/>
            <a:ext cx="5257800" cy="6905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notcot.com/images/crayon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80844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21</cp:revision>
  <dcterms:created xsi:type="dcterms:W3CDTF">2009-11-23T14:25:32Z</dcterms:created>
  <dcterms:modified xsi:type="dcterms:W3CDTF">2011-04-20T22:46:38Z</dcterms:modified>
</cp:coreProperties>
</file>